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261" r:id="rId3"/>
    <p:sldId id="262" r:id="rId4"/>
    <p:sldId id="263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79" autoAdjust="0"/>
  </p:normalViewPr>
  <p:slideViewPr>
    <p:cSldViewPr>
      <p:cViewPr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8DFB2-A9B2-417F-A2EF-0003FF656663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7CA4CA-8D25-4B5C-A20D-24444DEDF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11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25682-A2A6-4303-AB87-05149A6574A5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2A355-91A1-4F95-9F84-1C521B9FA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90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9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2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373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47B25E-347D-4E65-A564-48841142C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87798"/>
      </p:ext>
    </p:extLst>
  </p:cSld>
  <p:clrMapOvr>
    <a:masterClrMapping/>
  </p:clrMapOvr>
  <p:transition spd="med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13964-AB0D-4D3D-AF34-A8E8472C3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6787"/>
      </p:ext>
    </p:extLst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8CBE9-A8D1-4A2A-8D03-E41F27F37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3777"/>
      </p:ext>
    </p:extLst>
  </p:cSld>
  <p:clrMapOvr>
    <a:masterClrMapping/>
  </p:clrMapOvr>
  <p:transition spd="med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C060A-B1AB-4D9B-B614-40648A6BF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98362"/>
      </p:ext>
    </p:extLst>
  </p:cSld>
  <p:clrMapOvr>
    <a:masterClrMapping/>
  </p:clrMapOvr>
  <p:transition spd="med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D516-930D-4D44-8E71-27B010F8D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32185"/>
      </p:ext>
    </p:extLst>
  </p:cSld>
  <p:clrMapOvr>
    <a:masterClrMapping/>
  </p:clrMapOvr>
  <p:transition spd="med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75DFB-7733-4BF6-896C-11BB22FFF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5683"/>
      </p:ext>
    </p:extLst>
  </p:cSld>
  <p:clrMapOvr>
    <a:masterClrMapping/>
  </p:clrMapOvr>
  <p:transition spd="med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0B19F-70F3-4480-90D8-2CA5A0DE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32363"/>
      </p:ext>
    </p:extLst>
  </p:cSld>
  <p:clrMapOvr>
    <a:masterClrMapping/>
  </p:clrMapOvr>
  <p:transition spd="med">
    <p:blinds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A1789-CE36-4934-BE6E-956EEF728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38596"/>
      </p:ext>
    </p:extLst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84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99C47-53CB-4F43-A542-808B678BC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01767"/>
      </p:ext>
    </p:extLst>
  </p:cSld>
  <p:clrMapOvr>
    <a:masterClrMapping/>
  </p:clrMapOvr>
  <p:transition spd="med">
    <p:blinds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F9842-F1A3-4FAD-9965-0688756A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91916"/>
      </p:ext>
    </p:extLst>
  </p:cSld>
  <p:clrMapOvr>
    <a:masterClrMapping/>
  </p:clrMapOvr>
  <p:transition spd="med">
    <p:blinds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7DB2D-13FA-426D-A291-1DAB8C16E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30919"/>
      </p:ext>
    </p:extLst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2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9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19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7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62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1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3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B3C73FB5-2BE0-4018-AAA2-DDB528D46304}" type="datetimeFigureOut">
              <a:rPr lang="en-US" smtClean="0"/>
              <a:t>5/25/2018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3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094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5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6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7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8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9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0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2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3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4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5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6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7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8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9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0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1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2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3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4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5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4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065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6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7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8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9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0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1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2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3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4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5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6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7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8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9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0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1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2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3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4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5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6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7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8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9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0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1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2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3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5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9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060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B00393A-DC75-4A82-BC0B-3B2BB7AEA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blinds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95400" y="152400"/>
            <a:ext cx="7924800" cy="12954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kern="0" smtClean="0">
                <a:solidFill>
                  <a:srgbClr val="FFC000"/>
                </a:solidFill>
              </a:rPr>
              <a:t>Me llamo  ________ clase 801</a:t>
            </a:r>
            <a:br>
              <a:rPr lang="en-US" sz="3600" kern="0" smtClean="0">
                <a:solidFill>
                  <a:srgbClr val="FFC000"/>
                </a:solidFill>
              </a:rPr>
            </a:br>
            <a:r>
              <a:rPr lang="en-US" sz="3600" kern="0" smtClean="0">
                <a:solidFill>
                  <a:srgbClr val="FFC000"/>
                </a:solidFill>
              </a:rPr>
              <a:t>La fecha es el 29 de marzo del 2018</a:t>
            </a:r>
            <a:endParaRPr lang="en-US" sz="3600" kern="0" dirty="0">
              <a:solidFill>
                <a:srgbClr val="FFC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1219200"/>
            <a:ext cx="8839200" cy="4876800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o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500">
                <a:solidFill>
                  <a:schemeClr val="tx2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p"/>
              <a:defRPr sz="2200">
                <a:solidFill>
                  <a:schemeClr val="tx2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2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z="2400" kern="0" smtClean="0">
                <a:solidFill>
                  <a:srgbClr val="FF0000"/>
                </a:solidFill>
              </a:rPr>
              <a:t>Proposito # 91: </a:t>
            </a:r>
            <a:r>
              <a:rPr lang="es-ES_tradnl" sz="2400" kern="0" smtClean="0">
                <a:solidFill>
                  <a:schemeClr val="tx1"/>
                </a:solidFill>
              </a:rPr>
              <a:t>¿Como repasamos para la prueba de MAÑANA?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2400" i="1" kern="0" smtClean="0">
                <a:solidFill>
                  <a:srgbClr val="7030A0"/>
                </a:solidFill>
              </a:rPr>
              <a:t>L.O: to review the forms of SABER Y CONOCER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2400" kern="0" smtClean="0">
                <a:solidFill>
                  <a:srgbClr val="FF0000"/>
                </a:solidFill>
              </a:rPr>
              <a:t>Actividad Inicial: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_tradnl" sz="2400" b="1" kern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QUIZ: </a:t>
            </a:r>
            <a:r>
              <a:rPr lang="es-ES_tradnl" sz="2400" kern="0" smtClean="0">
                <a:solidFill>
                  <a:schemeClr val="tx1"/>
                </a:solidFill>
              </a:rPr>
              <a:t>Complete with </a:t>
            </a:r>
            <a:r>
              <a:rPr lang="es-ES_tradnl" sz="2400" b="1" kern="0" smtClean="0">
                <a:solidFill>
                  <a:schemeClr val="tx1"/>
                </a:solidFill>
              </a:rPr>
              <a:t>Saber</a:t>
            </a:r>
            <a:r>
              <a:rPr lang="es-ES_tradnl" sz="2400" kern="0" smtClean="0">
                <a:solidFill>
                  <a:schemeClr val="tx1"/>
                </a:solidFill>
              </a:rPr>
              <a:t> o </a:t>
            </a:r>
            <a:r>
              <a:rPr lang="es-ES_tradnl" sz="2400" b="1" kern="0" smtClean="0">
                <a:solidFill>
                  <a:schemeClr val="tx1"/>
                </a:solidFill>
              </a:rPr>
              <a:t>Conocer</a:t>
            </a:r>
            <a:r>
              <a:rPr lang="es-ES_tradnl" sz="2400" kern="0" smtClean="0">
                <a:solidFill>
                  <a:schemeClr val="tx1"/>
                </a:solidFill>
              </a:rPr>
              <a:t>, add the </a:t>
            </a:r>
            <a:r>
              <a:rPr lang="es-ES_tradnl" sz="2400" b="1" kern="0" smtClean="0">
                <a:solidFill>
                  <a:schemeClr val="tx1"/>
                </a:solidFill>
              </a:rPr>
              <a:t>personal ‘a’</a:t>
            </a:r>
            <a:r>
              <a:rPr lang="es-ES_tradnl" sz="2400" kern="0" smtClean="0">
                <a:solidFill>
                  <a:schemeClr val="tx1"/>
                </a:solidFill>
              </a:rPr>
              <a:t> if necessary.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400" kern="0" smtClean="0">
                <a:solidFill>
                  <a:schemeClr val="tx1"/>
                </a:solidFill>
              </a:rPr>
              <a:t>Jorge ___________ Catherine.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400" kern="0" smtClean="0">
                <a:solidFill>
                  <a:schemeClr val="tx1"/>
                </a:solidFill>
              </a:rPr>
              <a:t>Felipe y Juana ___________ jugar video juegos.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400" kern="0" smtClean="0">
                <a:solidFill>
                  <a:schemeClr val="tx1"/>
                </a:solidFill>
              </a:rPr>
              <a:t>Mariana,  ¿__________(tú) muchos países?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400" kern="0" smtClean="0">
                <a:solidFill>
                  <a:schemeClr val="tx1"/>
                </a:solidFill>
              </a:rPr>
              <a:t>Yo _________ que Luis y Rodrigo hablan mucho.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400" kern="0" smtClean="0">
                <a:solidFill>
                  <a:schemeClr val="tx1"/>
                </a:solidFill>
              </a:rPr>
              <a:t>Brenda  y Pedro ____________ Lola y Nuria.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400" kern="0" smtClean="0">
                <a:solidFill>
                  <a:schemeClr val="tx1"/>
                </a:solidFill>
              </a:rPr>
              <a:t>Los estudiantes y yo ______________ Antonio.</a:t>
            </a:r>
          </a:p>
          <a:p>
            <a:pPr>
              <a:buClr>
                <a:srgbClr val="FF0000"/>
              </a:buClr>
            </a:pPr>
            <a:r>
              <a:rPr lang="es-ES_tradnl" sz="2400" kern="0" smtClean="0">
                <a:solidFill>
                  <a:schemeClr val="tx1"/>
                </a:solidFill>
              </a:rPr>
              <a:t>Completa la hoja </a:t>
            </a:r>
            <a:r>
              <a:rPr lang="es-ES_tradnl" sz="2400" u="sng" kern="0" smtClean="0">
                <a:solidFill>
                  <a:schemeClr val="tx1"/>
                </a:solidFill>
              </a:rPr>
              <a:t>Tarea 90</a:t>
            </a:r>
            <a:endParaRPr lang="es-ES_tradnl" sz="2400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707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7" r="17300" b="23077"/>
          <a:stretch/>
        </p:blipFill>
        <p:spPr bwMode="auto">
          <a:xfrm>
            <a:off x="0" y="3048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520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8" r="20217" b="27027"/>
          <a:stretch/>
        </p:blipFill>
        <p:spPr bwMode="auto">
          <a:xfrm>
            <a:off x="1" y="228600"/>
            <a:ext cx="9143999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01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85800" y="18288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91</a:t>
            </a: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1066800" y="1600200"/>
            <a:ext cx="7772400" cy="4114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</a:t>
            </a:r>
            <a:r>
              <a:rPr lang="en-US" dirty="0" smtClean="0"/>
              <a:t>309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endParaRPr lang="en-US" dirty="0" smtClean="0"/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10</a:t>
            </a:r>
            <a:r>
              <a:rPr lang="en-US" dirty="0" smtClean="0"/>
              <a:t> p. 310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SIGN </a:t>
            </a:r>
            <a:r>
              <a:rPr lang="en-US" u="sng" dirty="0" smtClean="0"/>
              <a:t>QUIZ 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9</a:t>
            </a:r>
            <a:r>
              <a:rPr lang="en-US" dirty="0" smtClean="0"/>
              <a:t> by NEXT MONDAY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SIGN </a:t>
            </a:r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9</a:t>
            </a:r>
            <a:r>
              <a:rPr lang="en-US" dirty="0" smtClean="0"/>
              <a:t> &amp; </a:t>
            </a:r>
            <a:r>
              <a:rPr lang="en-US" u="sng" dirty="0" smtClean="0"/>
              <a:t>Rubric</a:t>
            </a:r>
            <a:r>
              <a:rPr lang="en-US" dirty="0" smtClean="0"/>
              <a:t> by THURS.</a:t>
            </a:r>
            <a:endParaRPr lang="en-US" dirty="0" smtClean="0"/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Quiz 3/4 on </a:t>
            </a:r>
            <a:r>
              <a:rPr lang="en-US" dirty="0" smtClean="0"/>
              <a:t>TUESDAY, JUNE 5th</a:t>
            </a:r>
            <a:r>
              <a:rPr lang="en-US" dirty="0" smtClean="0"/>
              <a:t>!</a:t>
            </a:r>
            <a:endParaRPr lang="en-US" dirty="0" smtClean="0"/>
          </a:p>
          <a:p>
            <a:pPr lvl="1"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err="1" smtClean="0"/>
              <a:t>Numeros</a:t>
            </a:r>
            <a:endParaRPr lang="en-US" dirty="0" smtClean="0"/>
          </a:p>
          <a:p>
            <a:pPr lvl="1"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Saber/ </a:t>
            </a:r>
            <a:r>
              <a:rPr lang="en-US" dirty="0" err="1" smtClean="0"/>
              <a:t>Conocer</a:t>
            </a:r>
            <a:endParaRPr lang="en-US" dirty="0" smtClean="0"/>
          </a:p>
          <a:p>
            <a:pPr lvl="1"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MAPS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21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 lines">
  <a:themeElements>
    <a:clrScheme name="Cascade 9">
      <a:dk1>
        <a:srgbClr val="000000"/>
      </a:dk1>
      <a:lt1>
        <a:srgbClr val="FFFFFF"/>
      </a:lt1>
      <a:dk2>
        <a:srgbClr val="1C1C34"/>
      </a:dk2>
      <a:lt2>
        <a:srgbClr val="000066"/>
      </a:lt2>
      <a:accent1>
        <a:srgbClr val="DDDDDD"/>
      </a:accent1>
      <a:accent2>
        <a:srgbClr val="6699CC"/>
      </a:accent2>
      <a:accent3>
        <a:srgbClr val="FFFFFF"/>
      </a:accent3>
      <a:accent4>
        <a:srgbClr val="000000"/>
      </a:accent4>
      <a:accent5>
        <a:srgbClr val="EBEBEB"/>
      </a:accent5>
      <a:accent6>
        <a:srgbClr val="5C8AB9"/>
      </a:accent6>
      <a:hlink>
        <a:srgbClr val="005A58"/>
      </a:hlink>
      <a:folHlink>
        <a:srgbClr val="808000"/>
      </a:folHlink>
    </a:clrScheme>
    <a:fontScheme name="Casca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aph paper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 lines</Template>
  <TotalTime>7342</TotalTime>
  <Words>150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drop lines</vt:lpstr>
      <vt:lpstr>graph paper</vt:lpstr>
      <vt:lpstr>PowerPoint Presentation</vt:lpstr>
      <vt:lpstr>PowerPoint Presentation</vt:lpstr>
      <vt:lpstr>PowerPoint Presentation</vt:lpstr>
      <vt:lpstr>Tarea # 91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Repaso de la Tarea 37</dc:title>
  <dc:creator>Helen Zumaeta</dc:creator>
  <cp:lastModifiedBy>Helen Zumaeta</cp:lastModifiedBy>
  <cp:revision>27</cp:revision>
  <cp:lastPrinted>2017-06-05T20:26:04Z</cp:lastPrinted>
  <dcterms:created xsi:type="dcterms:W3CDTF">2013-04-16T17:38:55Z</dcterms:created>
  <dcterms:modified xsi:type="dcterms:W3CDTF">2018-05-29T20:16:29Z</dcterms:modified>
</cp:coreProperties>
</file>